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739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1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0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0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95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36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8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5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5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3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1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7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8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0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5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39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40" r:id="rId1"/>
    <p:sldLayoutId id="2147484741" r:id="rId2"/>
    <p:sldLayoutId id="2147484742" r:id="rId3"/>
    <p:sldLayoutId id="2147484743" r:id="rId4"/>
    <p:sldLayoutId id="2147484744" r:id="rId5"/>
    <p:sldLayoutId id="2147484745" r:id="rId6"/>
    <p:sldLayoutId id="2147484746" r:id="rId7"/>
    <p:sldLayoutId id="2147484747" r:id="rId8"/>
    <p:sldLayoutId id="2147484748" r:id="rId9"/>
    <p:sldLayoutId id="2147484749" r:id="rId10"/>
    <p:sldLayoutId id="2147484750" r:id="rId11"/>
    <p:sldLayoutId id="2147484751" r:id="rId12"/>
    <p:sldLayoutId id="2147484752" r:id="rId13"/>
    <p:sldLayoutId id="214748475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/>
              <a:t>PERCURSO COGNITIVO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dirty="0"/>
              <a:t>MÉTODO DE AVALIAÇÃO DE IHC</a:t>
            </a:r>
          </a:p>
        </p:txBody>
      </p:sp>
    </p:spTree>
    <p:extLst>
      <p:ext uri="{BB962C8B-B14F-4D97-AF65-F5344CB8AC3E}">
        <p14:creationId xmlns:p14="http://schemas.microsoft.com/office/powerpoint/2010/main" val="349920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Percurso Cognitivo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dirty="0"/>
              <a:t>É um método de avaliação de IHC por inspeção cujo principal objetivo é avaliar a </a:t>
            </a:r>
            <a:r>
              <a:rPr lang="pt-BR" sz="2400" i="1" dirty="0"/>
              <a:t>facilidade</a:t>
            </a:r>
            <a:r>
              <a:rPr lang="pt-BR" sz="2400" dirty="0"/>
              <a:t> de aprendizado de um sistema interativo, através da exploração da sua interface.</a:t>
            </a:r>
          </a:p>
          <a:p>
            <a:pPr algn="just"/>
            <a:r>
              <a:rPr lang="pt-BR" sz="2400" dirty="0"/>
              <a:t>Guia a inspeção da interface pelas tarefas do usuário. Nesse método, o avaliador percorre a interface inspecionando as ações projetadas para um usuário concluir cada tarefa utilizando o sistema.</a:t>
            </a:r>
          </a:p>
        </p:txBody>
      </p:sp>
    </p:spTree>
    <p:extLst>
      <p:ext uri="{BB962C8B-B14F-4D97-AF65-F5344CB8AC3E}">
        <p14:creationId xmlns:p14="http://schemas.microsoft.com/office/powerpoint/2010/main" val="232920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Atividades do método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424" y="2176108"/>
            <a:ext cx="10554574" cy="4496565"/>
          </a:xfrm>
        </p:spPr>
        <p:txBody>
          <a:bodyPr>
            <a:noAutofit/>
          </a:bodyPr>
          <a:lstStyle/>
          <a:p>
            <a:pPr algn="just"/>
            <a:r>
              <a:rPr lang="pt-BR" sz="2200" dirty="0"/>
              <a:t>Preparação:</a:t>
            </a:r>
          </a:p>
          <a:p>
            <a:pPr lvl="1" algn="just"/>
            <a:r>
              <a:rPr lang="pt-BR" sz="2200" dirty="0"/>
              <a:t>Identificar usuários, definir tarefas, descrever ações e obter uma apresentação da interface</a:t>
            </a:r>
          </a:p>
          <a:p>
            <a:pPr algn="just"/>
            <a:r>
              <a:rPr lang="pt-BR" sz="2200" dirty="0"/>
              <a:t>Coleta de dados e Interpretação:</a:t>
            </a:r>
          </a:p>
          <a:p>
            <a:pPr lvl="1" algn="just"/>
            <a:r>
              <a:rPr lang="pt-BR" sz="2200" dirty="0"/>
              <a:t>Percorre a interface, analisa o usuário e relata o resultado das ações</a:t>
            </a:r>
          </a:p>
          <a:p>
            <a:pPr algn="just"/>
            <a:r>
              <a:rPr lang="pt-BR" sz="2200" dirty="0"/>
              <a:t>Consolidação dos resultados:</a:t>
            </a:r>
          </a:p>
          <a:p>
            <a:pPr lvl="1" algn="just"/>
            <a:r>
              <a:rPr lang="pt-BR" sz="2200" dirty="0"/>
              <a:t>Sintetiza os resultados sobre o que o usuário deve/precisa saber e sugestões de correções dos problemas</a:t>
            </a:r>
          </a:p>
          <a:p>
            <a:pPr algn="just"/>
            <a:r>
              <a:rPr lang="pt-BR" sz="2200" dirty="0"/>
              <a:t>Relato dos resultados:</a:t>
            </a:r>
          </a:p>
          <a:p>
            <a:pPr lvl="1" algn="just"/>
            <a:r>
              <a:rPr lang="pt-BR" sz="2200" dirty="0"/>
              <a:t>Gera um relatório com os problemas e sugestões de correção</a:t>
            </a:r>
          </a:p>
        </p:txBody>
      </p:sp>
    </p:spTree>
    <p:extLst>
      <p:ext uri="{BB962C8B-B14F-4D97-AF65-F5344CB8AC3E}">
        <p14:creationId xmlns:p14="http://schemas.microsoft.com/office/powerpoint/2010/main" val="245408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Avaliador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dirty="0"/>
              <a:t>Nas atividades de coleta e interpretação de dados o avaliador simula, na interface, a execução das tarefas que fazem parte do escopo de avaliação.</a:t>
            </a:r>
          </a:p>
        </p:txBody>
      </p:sp>
    </p:spTree>
    <p:extLst>
      <p:ext uri="{BB962C8B-B14F-4D97-AF65-F5344CB8AC3E}">
        <p14:creationId xmlns:p14="http://schemas.microsoft.com/office/powerpoint/2010/main" val="1717426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4 principais perguntas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dirty="0"/>
              <a:t>O usuário tentaria atingir o efeito correto?</a:t>
            </a:r>
          </a:p>
          <a:p>
            <a:pPr algn="just"/>
            <a:r>
              <a:rPr lang="pt-BR" sz="2400" dirty="0"/>
              <a:t>O usuário perceberia que a ação correta está disponível?</a:t>
            </a:r>
          </a:p>
          <a:p>
            <a:pPr algn="just"/>
            <a:r>
              <a:rPr lang="pt-BR" sz="2400" dirty="0"/>
              <a:t>O usuário conseguiria associar a ação correta com o efeito que esta tentando atingir?</a:t>
            </a:r>
          </a:p>
          <a:p>
            <a:pPr algn="just"/>
            <a:r>
              <a:rPr lang="pt-BR" sz="2400" dirty="0"/>
              <a:t>Se a ação correta for realizada, o usuário perceberia que esta progredindo para concluir sua tarefa?</a:t>
            </a:r>
          </a:p>
        </p:txBody>
      </p:sp>
    </p:spTree>
    <p:extLst>
      <p:ext uri="{BB962C8B-B14F-4D97-AF65-F5344CB8AC3E}">
        <p14:creationId xmlns:p14="http://schemas.microsoft.com/office/powerpoint/2010/main" val="427241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Obrigado!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Mayara Peres </a:t>
            </a:r>
          </a:p>
          <a:p>
            <a:r>
              <a:rPr lang="pt-BR"/>
              <a:t>Samuel Barbetta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989001" cy="4075465"/>
          </a:xfrm>
        </p:spPr>
        <p:txBody>
          <a:bodyPr/>
          <a:lstStyle/>
          <a:p>
            <a:pPr algn="ctr"/>
            <a:r>
              <a:rPr lang="pt-BR" sz="2000" b="1" dirty="0"/>
              <a:t>REFERÊNCIAS</a:t>
            </a:r>
          </a:p>
          <a:p>
            <a:pPr algn="ctr"/>
            <a:r>
              <a:rPr lang="pt-BR" dirty="0"/>
              <a:t>BARBOSA, Simone D J; </a:t>
            </a:r>
          </a:p>
          <a:p>
            <a:pPr algn="ctr"/>
            <a:r>
              <a:rPr lang="pt-BR" dirty="0"/>
              <a:t>SILVA, Bruno S;</a:t>
            </a:r>
          </a:p>
          <a:p>
            <a:pPr algn="ctr"/>
            <a:r>
              <a:rPr lang="pt-BR" b="1" dirty="0"/>
              <a:t>Interação Humano-Computador.</a:t>
            </a:r>
          </a:p>
          <a:p>
            <a:pPr algn="ctr"/>
            <a:r>
              <a:rPr lang="pt-BR" dirty="0"/>
              <a:t>Rio de Janeiro: </a:t>
            </a:r>
            <a:r>
              <a:rPr lang="pt-BR" dirty="0" err="1"/>
              <a:t>Elsevier</a:t>
            </a:r>
            <a:r>
              <a:rPr lang="pt-BR" dirty="0"/>
              <a:t>, 2010.</a:t>
            </a:r>
          </a:p>
        </p:txBody>
      </p:sp>
    </p:spTree>
    <p:extLst>
      <p:ext uri="{BB962C8B-B14F-4D97-AF65-F5344CB8AC3E}">
        <p14:creationId xmlns:p14="http://schemas.microsoft.com/office/powerpoint/2010/main" val="255392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Respostas do questionário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424" y="2199860"/>
            <a:ext cx="10554574" cy="4426225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t-BR" sz="2000" dirty="0"/>
              <a:t>Este método de avaliação de IHC é: </a:t>
            </a:r>
          </a:p>
          <a:p>
            <a:pPr marL="457200" lvl="1" indent="0" algn="just">
              <a:buNone/>
            </a:pPr>
            <a:r>
              <a:rPr lang="pt-BR" sz="2000" b="1" dirty="0"/>
              <a:t>	B</a:t>
            </a:r>
            <a:r>
              <a:rPr lang="pt-BR" sz="2000" dirty="0"/>
              <a:t>. POR INSPEÇÃO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/>
              <a:t>Qual é o seu principal objetivo?</a:t>
            </a:r>
          </a:p>
          <a:p>
            <a:pPr marL="457200" lvl="1" indent="0" algn="just">
              <a:buNone/>
            </a:pPr>
            <a:r>
              <a:rPr lang="pt-BR" sz="2000" b="1" dirty="0"/>
              <a:t>	B</a:t>
            </a:r>
            <a:r>
              <a:rPr lang="pt-BR" sz="2000" dirty="0"/>
              <a:t>.</a:t>
            </a:r>
            <a:r>
              <a:rPr lang="pt-BR" sz="2000" b="1" dirty="0"/>
              <a:t> </a:t>
            </a:r>
            <a:r>
              <a:rPr lang="pt-BR" sz="2000" dirty="0"/>
              <a:t>AVALIAR A FACILIDADE DE APRENDIZADO DE UM SISTEMA INTERATIVO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/>
              <a:t>Qual a função do Avaliador? </a:t>
            </a:r>
          </a:p>
          <a:p>
            <a:pPr marL="400050" lvl="1" indent="0" algn="just">
              <a:buNone/>
            </a:pPr>
            <a:r>
              <a:rPr lang="pt-BR" sz="2000" b="1" dirty="0"/>
              <a:t>		C</a:t>
            </a:r>
            <a:r>
              <a:rPr lang="pt-BR" sz="2000" dirty="0"/>
              <a:t>. PERCORRER A INTERFACE INSPECIONANDO AS AÇÕES PROJETADAS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/>
              <a:t>O que se deve fazer se houver mais de um avaliador?</a:t>
            </a:r>
          </a:p>
          <a:p>
            <a:pPr marL="400050" lvl="1" indent="0">
              <a:buNone/>
            </a:pPr>
            <a:r>
              <a:rPr lang="pt-BR" sz="2000" b="1" dirty="0"/>
              <a:t>		A</a:t>
            </a:r>
            <a:r>
              <a:rPr lang="pt-BR" sz="2000" dirty="0"/>
              <a:t>. DEVEM REALIZAR TODAS AS ATIVIDADES EM CONJUNTO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/>
              <a:t>Nas atividades de coleta e interpretação dos dados, o avaliador simula as tarefas que pertencem a parte de:</a:t>
            </a:r>
          </a:p>
          <a:p>
            <a:pPr marL="400050" lvl="1" indent="0" algn="just">
              <a:buNone/>
            </a:pPr>
            <a:r>
              <a:rPr lang="pt-BR" sz="2000" dirty="0"/>
              <a:t>		</a:t>
            </a:r>
            <a:r>
              <a:rPr lang="pt-BR" sz="2000" b="1" dirty="0"/>
              <a:t>A</a:t>
            </a:r>
            <a:r>
              <a:rPr lang="pt-BR" sz="2000" dirty="0"/>
              <a:t>. Escopo de avaliação</a:t>
            </a:r>
          </a:p>
        </p:txBody>
      </p:sp>
    </p:spTree>
    <p:extLst>
      <p:ext uri="{BB962C8B-B14F-4D97-AF65-F5344CB8AC3E}">
        <p14:creationId xmlns:p14="http://schemas.microsoft.com/office/powerpoint/2010/main" val="48667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Citável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vel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Citável</Template>
  <TotalTime>265</TotalTime>
  <Words>268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Citável</vt:lpstr>
      <vt:lpstr>PERCURSO COGNITIVO</vt:lpstr>
      <vt:lpstr>Percurso Cognitivo</vt:lpstr>
      <vt:lpstr>Atividades do método</vt:lpstr>
      <vt:lpstr>Avaliador</vt:lpstr>
      <vt:lpstr>As 4 principais perguntas</vt:lpstr>
      <vt:lpstr>Obrigado!</vt:lpstr>
      <vt:lpstr>Respostas do questionário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PERCURSO COGNITIVO</dc:title>
  <dc:creator>Mayara Peres</dc:creator>
  <cp:lastModifiedBy>tcc</cp:lastModifiedBy>
  <cp:revision>28</cp:revision>
  <dcterms:created xsi:type="dcterms:W3CDTF">2016-06-21T18:22:47Z</dcterms:created>
  <dcterms:modified xsi:type="dcterms:W3CDTF">2017-05-28T03:20:30Z</dcterms:modified>
</cp:coreProperties>
</file>